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ink/ink1.xml" ContentType="application/inkml+xml"/>
  <Override PartName="/ppt/ink/ink2.xml" ContentType="application/inkml+xml"/>
  <Override PartName="/ppt/ink/ink3.xml" ContentType="application/inkml+xml"/>
  <Override PartName="/ppt/ink/ink4.xml" ContentType="application/inkml+xml"/>
  <Override PartName="/ppt/ink/ink5.xml" ContentType="application/inkml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11600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672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64706" units="1/cm"/>
          <inkml:channelProperty channel="Y" name="resolution" value="37.63066" units="1/cm"/>
          <inkml:channelProperty channel="T" name="resolution" value="1" units="1/dev"/>
        </inkml:channelProperties>
      </inkml:inkSource>
      <inkml:timestamp xml:id="ts0" timeString="2024-10-11T05:20:16.37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5CF184E9-2401-4840-A305-E905A2A25584}" emma:medium="tactile" emma:mode="ink">
          <msink:context xmlns:msink="http://schemas.microsoft.com/ink/2010/main" type="writingRegion" rotatedBoundingBox="20564,14726 20930,14726 20930,15703 20564,15703"/>
        </emma:interpretation>
      </emma:emma>
    </inkml:annotationXML>
    <inkml:traceGroup>
      <inkml:annotationXML>
        <emma:emma xmlns:emma="http://www.w3.org/2003/04/emma" version="1.0">
          <emma:interpretation id="{3988A2C9-B473-4E1D-8216-DA3F47D2EAB6}" emma:medium="tactile" emma:mode="ink">
            <msink:context xmlns:msink="http://schemas.microsoft.com/ink/2010/main" type="paragraph" rotatedBoundingBox="20564,14726 20930,14726 20930,15703 20564,15703" alignmentLevel="1"/>
          </emma:interpretation>
        </emma:emma>
      </inkml:annotationXML>
      <inkml:traceGroup>
        <inkml:annotationXML>
          <emma:emma xmlns:emma="http://www.w3.org/2003/04/emma" version="1.0">
            <emma:interpretation id="{E240C5E0-61F2-432D-934B-4285CA2B2B22}" emma:medium="tactile" emma:mode="ink">
              <msink:context xmlns:msink="http://schemas.microsoft.com/ink/2010/main" type="line" rotatedBoundingBox="20564,14726 20930,14726 20930,15703 20564,15703"/>
            </emma:interpretation>
          </emma:emma>
        </inkml:annotationXML>
        <inkml:traceGroup>
          <inkml:annotationXML>
            <emma:emma xmlns:emma="http://www.w3.org/2003/04/emma" version="1.0">
              <emma:interpretation id="{6C3391C8-6429-44C4-88C3-F2E4D42FFD4D}" emma:medium="tactile" emma:mode="ink">
                <msink:context xmlns:msink="http://schemas.microsoft.com/ink/2010/main" type="inkWord" rotatedBoundingBox="20564,14726 20930,14726 20930,15703 20564,15703"/>
              </emma:interpretation>
              <emma:one-of disjunction-type="recognition" id="oneOf0">
                <emma:interpretation id="interp0" emma:lang="" emma:confidence="0.5">
                  <emma:literal>\</emma:literal>
                </emma:interpretation>
                <emma:interpretation id="interp1" emma:lang="" emma:confidence="0">
                  <emma:literal>,</emma:literal>
                </emma:interpretation>
                <emma:interpretation id="interp2" emma:lang="" emma:confidence="0">
                  <emma:literal>.</emma:literal>
                </emma:interpretation>
                <emma:interpretation id="interp3" emma:lang="" emma:confidence="0">
                  <emma:literal>'</emma:literal>
                </emma:interpretation>
                <emma:interpretation id="interp4" emma:lang="" emma:confidence="0">
                  <emma:literal>l</emma:literal>
                </emma:interpretation>
              </emma:one-of>
            </emma:emma>
          </inkml:annotationXML>
          <inkml:trace contextRef="#ctx0" brushRef="#br0">0 0 0,'24'0'47,"0"49"-16,1 0-31,-1 0 16,-24 0 0,25 24-16,-1 0 15,1 0-15,-1 1 16,0-50-16,1 49 15,-1-48-15,-24 24 16,25 0-16,-25-1 16,0 1-1,0-24-15,24-25 16,-24 49-16,0-1 16,25-23-16,-1-1 15</inkml:trace>
        </inkml:traceGroup>
      </inkml:traceGroup>
    </inkml:traceGroup>
  </inkml:traceGroup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64706" units="1/cm"/>
          <inkml:channelProperty channel="Y" name="resolution" value="37.63066" units="1/cm"/>
          <inkml:channelProperty channel="T" name="resolution" value="1" units="1/dev"/>
        </inkml:channelProperties>
      </inkml:inkSource>
      <inkml:timestamp xml:id="ts0" timeString="2024-10-11T05:20:20.586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68AC1C1-CFD9-4B39-9851-4AD176889B32}" emma:medium="tactile" emma:mode="ink">
          <msink:context xmlns:msink="http://schemas.microsoft.com/ink/2010/main" type="inkDrawing" rotatedBoundingBox="4960,14205 5734,15727 4511,16349 3736,14827" shapeName="Other"/>
        </emma:interpretation>
      </emma:emma>
    </inkml:annotationXML>
    <inkml:trace contextRef="#ctx0" brushRef="#br0">0 539 0,'0'-25'93,"24"-48"-77,74 24-16,-25 0 16,74-48-16,-1 23 15,1 1-15,24 0 16,-122 48-16,-25 25 15,1 0-15,-1 0 63,25 0-47,0 0-16,73 25 15,-73-1-15,-25 1 16,1-25-16,-1 48 15,0 1-15,50 25 16,-50-26-16,0 26 16,50-1-16,-74-49 15,0 50-15,0-50 16,0 1-16,0-1 16,0 0-16,0 1 46,0-1-30,-25 25-16,-24-25 31,1 1-31,48-1 16,-49-24-16,49 25 16,-49-1-16,0 1 15,0-1 1,25-24-16,-25 73 15,-24-73 1,48 0-16,25 25 16,-49-1-16,25-24 15,0 25-15,-1-25 16,1 24-16,-1-24 16,-24 0-16,25 24 15,-25-24 32,0 25-31,1-25-16,-1 24 15,0-24 1,24 0-16,-23 0 16,-1 25-1,73-1 126,172 1-141,-26-25 15,-72 0 1,0 0-16,-25 0 16,-48 0-16,23 24 15,-23-24-15,-1 24 16,1-24-16,-1 0 16,-24 25-16,49-1 15,-25-24 1,1 0-16,-1 0 0,25 49 15,24-25 1,-24 1 15,0-25-15,-25 0-16,1 24 16,-1-24-16,25 0 0,24 0 15</inkml:trace>
  </inkml:traceGroup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64706" units="1/cm"/>
          <inkml:channelProperty channel="Y" name="resolution" value="37.63066" units="1/cm"/>
          <inkml:channelProperty channel="T" name="resolution" value="1" units="1/dev"/>
        </inkml:channelProperties>
      </inkml:inkSource>
      <inkml:timestamp xml:id="ts0" timeString="2024-10-11T05:20:22.593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8473E635-A93C-4499-BE2C-AC94A38360D7}" emma:medium="tactile" emma:mode="ink">
          <msink:context xmlns:msink="http://schemas.microsoft.com/ink/2010/main" type="writingRegion" rotatedBoundingBox="11771,14751 12651,14751 12651,15996 11771,15996"/>
        </emma:interpretation>
      </emma:emma>
    </inkml:annotationXML>
    <inkml:traceGroup>
      <inkml:annotationXML>
        <emma:emma xmlns:emma="http://www.w3.org/2003/04/emma" version="1.0">
          <emma:interpretation id="{E98BA504-78F0-40FB-B472-B5650B1E72B2}" emma:medium="tactile" emma:mode="ink">
            <msink:context xmlns:msink="http://schemas.microsoft.com/ink/2010/main" type="paragraph" rotatedBoundingBox="11771,14751 12651,14751 12651,15996 11771,15996" alignmentLevel="1"/>
          </emma:interpretation>
        </emma:emma>
      </inkml:annotationXML>
      <inkml:traceGroup>
        <inkml:annotationXML>
          <emma:emma xmlns:emma="http://www.w3.org/2003/04/emma" version="1.0">
            <emma:interpretation id="{7CD96254-FB97-4BF0-B6C4-4B700A8CCE3E}" emma:medium="tactile" emma:mode="ink">
              <msink:context xmlns:msink="http://schemas.microsoft.com/ink/2010/main" type="line" rotatedBoundingBox="11771,14751 12651,14751 12651,15996 11771,15996"/>
            </emma:interpretation>
          </emma:emma>
        </inkml:annotationXML>
        <inkml:traceGroup>
          <inkml:annotationXML>
            <emma:emma xmlns:emma="http://www.w3.org/2003/04/emma" version="1.0">
              <emma:interpretation id="{DF58869B-31A2-4811-84D2-E5AF492D8487}" emma:medium="tactile" emma:mode="ink">
                <msink:context xmlns:msink="http://schemas.microsoft.com/ink/2010/main" type="inkWord" rotatedBoundingBox="11771,14751 12651,14751 12651,15996 11771,15996"/>
              </emma:interpretation>
              <emma:one-of disjunction-type="recognition" id="oneOf0">
                <emma:interpretation id="interp0" emma:lang="" emma:confidence="0.5">
                  <emma:literal>3</emma:literal>
                </emma:interpretation>
                <emma:interpretation id="interp1" emma:lang="" emma:confidence="0">
                  <emma:literal>]</emma:literal>
                </emma:interpretation>
                <emma:interpretation id="interp2" emma:lang="" emma:confidence="0">
                  <emma:literal>}</emma:literal>
                </emma:interpretation>
                <emma:interpretation id="interp3" emma:lang="" emma:confidence="0">
                  <emma:literal>z</emma:literal>
                </emma:interpretation>
                <emma:interpretation id="interp4" emma:lang="" emma:confidence="0">
                  <emma:literal>Z</emma:literal>
                </emma:interpretation>
              </emma:one-of>
            </emma:emma>
          </inkml:annotationXML>
          <inkml:trace contextRef="#ctx0" brushRef="#br0">74 24 0,'0'-24'62,"24"24"-46,0 0-16,50 0 16,-1 0-16,73 0 15,-48 24-15,0-24 16,-25 0-16,-48 0 15,-1 25 1,0-1 15,-24 74-15,0-49-16,0-1 16,25 26-16,-25-50 15,0 25 1,0 0-1,-25-25 17,1-24-1,0 0-15,-50 0-1,25 0-15,25 0 16,0 0 156,24 25-157,48 23-15,1-23 16,0-25-16,0 49 16,0-25-1,-25 1-15,1 23 16,-1-48-1,-24 25 1,25 24-16,-25-25 0,0 1 16,0 23-1,0 1-15,0-24 16,0-1 0,0 0-16,-25 1 15,1-1 1,-25 25-16,24-49 0,-23 25 15,-26-1-15,25-24 16,-24 24-16,-25 1 16,50-25-16,-1 24 31,0-24 16,25 0 15,-25 0-46,0-24-16,24 24 0,1 0 16,-49 0-16,48 0 31</inkml:trace>
        </inkml:traceGroup>
      </inkml:traceGroup>
    </inkml:traceGroup>
  </inkml:traceGroup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64706" units="1/cm"/>
          <inkml:channelProperty channel="Y" name="resolution" value="37.63066" units="1/cm"/>
          <inkml:channelProperty channel="T" name="resolution" value="1" units="1/dev"/>
        </inkml:channelProperties>
      </inkml:inkSource>
      <inkml:timestamp xml:id="ts0" timeString="2024-10-11T05:20:24.092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B07D7D24-2F7B-4060-9876-59B5A3A0E5CA}" emma:medium="tactile" emma:mode="ink">
          <msink:context xmlns:msink="http://schemas.microsoft.com/ink/2010/main" type="inkDrawing" rotatedBoundingBox="28451,14946 29714,15708 29325,16352 28062,15590" semanticType="callout" shapeName="Other"/>
        </emma:interpretation>
      </emma:emma>
    </inkml:annotationXML>
    <inkml:trace contextRef="#ctx0" brushRef="#br0">0 0 0,'0'49'78,"25"24"-62,-25 25-1,24 0-15,-24-1 16,0 1-16,0 0 16,0 24-16,0-73 15,0-1-15,0-23 16,25 24-1,-1-25-15,0 1 32,25-25-17,-24 0-15,23 48 16,1-48-16,25 0 16,-1 0-16,73 0 15,-72 0 1,-50 0 31,1 0-47,-1 0 15,0 0 1,1 0 0,-1-24-1,1 24-15,23 0 0,26 0 16,-1 0-16,-49 0 15,1 0-15,-1 0 16,1 0 0,-1-24 46</inkml:trace>
  </inkml:traceGroup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1920" units="cm"/>
          <inkml:channel name="Y" type="integer" max="1080" units="cm"/>
          <inkml:channel name="T" type="integer" max="2.14748E9" units="dev"/>
        </inkml:traceFormat>
        <inkml:channelProperties>
          <inkml:channelProperty channel="X" name="resolution" value="37.64706" units="1/cm"/>
          <inkml:channelProperty channel="Y" name="resolution" value="37.63066" units="1/cm"/>
          <inkml:channelProperty channel="T" name="resolution" value="1" units="1/dev"/>
        </inkml:channelProperties>
      </inkml:inkSource>
      <inkml:timestamp xml:id="ts0" timeString="2024-10-11T05:20:24.901"/>
    </inkml:context>
    <inkml:brush xml:id="br0">
      <inkml:brushProperty name="width" value="0.06667" units="cm"/>
      <inkml:brushProperty name="height" value="0.06667" units="cm"/>
      <inkml:brushProperty name="fitToCurve" value="1"/>
    </inkml:brush>
  </inkml:definitions>
  <inkml:traceGroup>
    <inkml:annotationXML>
      <emma:emma xmlns:emma="http://www.w3.org/2003/04/emma" version="1.0">
        <emma:interpretation id="{9457466D-28CB-41B3-AA9B-3E381AFE4545}" emma:medium="tactile" emma:mode="ink">
          <msink:context xmlns:msink="http://schemas.microsoft.com/ink/2010/main" type="inkDrawing" rotatedBoundingBox="29390,15066 29673,16827 29604,16837 29322,15077" semanticType="callout" shapeName="Other"/>
        </emma:interpretation>
      </emma:emma>
    </inkml:annotationXML>
    <inkml:trace contextRef="#ctx0" brushRef="#br0">0 0 0,'0'25'47,"0"48"-31,0 0-16,25 25 15,-25 24-15,24 0 16,1 0-16,-25 74 16,48-50-16,-23-48 15,-25 24-15,0-49 0,24 25 16,25-49-16,-49 0 16,0-25-1,0 0 1,0 1-1,0-1 1,0 1-16,0-1 31,25-24-31,-25 49 16,0-25 0,24 1-1,-24-1-15,24 1 16</inkml:trace>
  </inkml:traceGroup>
</inkml:ink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Title Text"/>
          <p:cNvSpPr txBox="1">
            <a:spLocks noGrp="1"/>
          </p:cNvSpPr>
          <p:nvPr>
            <p:ph type="title"/>
          </p:nvPr>
        </p:nvSpPr>
        <p:spPr>
          <a:xfrm>
            <a:off x="831851" y="1709742"/>
            <a:ext cx="10515601" cy="2852737"/>
          </a:xfrm>
          <a:prstGeom prst="rect">
            <a:avLst/>
          </a:prstGeom>
        </p:spPr>
        <p:txBody>
          <a:bodyPr anchor="b"/>
          <a:lstStyle>
            <a:lvl1pPr>
              <a:defRPr sz="5998"/>
            </a:lvl1pPr>
          </a:lstStyle>
          <a:p>
            <a:r>
              <a:t>Title Text</a:t>
            </a:r>
          </a:p>
        </p:txBody>
      </p:sp>
      <p:sp>
        <p:nvSpPr>
          <p:cNvPr id="3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1851" y="4589464"/>
            <a:ext cx="10515601" cy="15001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399">
                <a:solidFill>
                  <a:srgbClr val="888888"/>
                </a:solidFill>
              </a:defRPr>
            </a:lvl1pPr>
            <a:lvl2pPr marL="0" indent="457052">
              <a:buSzTx/>
              <a:buFontTx/>
              <a:buNone/>
              <a:defRPr sz="2399">
                <a:solidFill>
                  <a:srgbClr val="888888"/>
                </a:solidFill>
              </a:defRPr>
            </a:lvl2pPr>
            <a:lvl3pPr marL="0" indent="914103">
              <a:buSzTx/>
              <a:buFontTx/>
              <a:buNone/>
              <a:defRPr sz="2399">
                <a:solidFill>
                  <a:srgbClr val="888888"/>
                </a:solidFill>
              </a:defRPr>
            </a:lvl3pPr>
            <a:lvl4pPr marL="0" indent="1371154">
              <a:buSzTx/>
              <a:buFontTx/>
              <a:buNone/>
              <a:defRPr sz="2399">
                <a:solidFill>
                  <a:srgbClr val="888888"/>
                </a:solidFill>
              </a:defRPr>
            </a:lvl4pPr>
            <a:lvl5pPr marL="0" indent="1828205">
              <a:buSzTx/>
              <a:buFontTx/>
              <a:buNone/>
              <a:defRPr sz="2399">
                <a:solidFill>
                  <a:srgbClr val="888888"/>
                </a:solidFill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3072129530"/>
      </p:ext>
    </p:extLst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1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838201" y="1825625"/>
            <a:ext cx="5181600" cy="4351340"/>
          </a:xfrm>
          <a:prstGeom prst="rect">
            <a:avLst/>
          </a:prstGeom>
        </p:spPr>
        <p:txBody>
          <a:bodyPr/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826058500"/>
      </p:ext>
    </p:extLst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Title Text"/>
          <p:cNvSpPr txBox="1">
            <a:spLocks noGrp="1"/>
          </p:cNvSpPr>
          <p:nvPr>
            <p:ph type="title"/>
          </p:nvPr>
        </p:nvSpPr>
        <p:spPr>
          <a:xfrm>
            <a:off x="839788" y="365127"/>
            <a:ext cx="10515601" cy="132556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839789" y="1681165"/>
            <a:ext cx="5157789" cy="823913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sz="2399" b="1"/>
            </a:lvl1pPr>
            <a:lvl2pPr marL="0" indent="457052">
              <a:buSzTx/>
              <a:buFontTx/>
              <a:buNone/>
              <a:defRPr sz="2399" b="1"/>
            </a:lvl2pPr>
            <a:lvl3pPr marL="0" indent="914103">
              <a:buSzTx/>
              <a:buFontTx/>
              <a:buNone/>
              <a:defRPr sz="2399" b="1"/>
            </a:lvl3pPr>
            <a:lvl4pPr marL="0" indent="1371154">
              <a:buSzTx/>
              <a:buFontTx/>
              <a:buNone/>
              <a:defRPr sz="2399" b="1"/>
            </a:lvl4pPr>
            <a:lvl5pPr marL="0" indent="1828205">
              <a:buSzTx/>
              <a:buFontTx/>
              <a:buNone/>
              <a:defRPr sz="2399" b="1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172202" y="1681165"/>
            <a:ext cx="5183189" cy="823913"/>
          </a:xfrm>
          <a:prstGeom prst="rect">
            <a:avLst/>
          </a:prstGeom>
        </p:spPr>
        <p:txBody>
          <a:bodyPr anchor="b"/>
          <a:lstStyle>
            <a:lvl1pPr marL="0" indent="0" algn="r" rtl="0">
              <a:buSzTx/>
              <a:buFontTx/>
              <a:buNone/>
              <a:defRPr sz="2400" b="1"/>
            </a:lvl1pPr>
          </a:lstStyle>
          <a:p>
            <a:pPr marL="0" indent="0" rtl="0">
              <a:buSzTx/>
              <a:buFontTx/>
              <a:buNone/>
              <a:defRPr sz="2400" b="1"/>
            </a:pPr>
            <a:endParaRPr/>
          </a:p>
        </p:txBody>
      </p:sp>
      <p:sp>
        <p:nvSpPr>
          <p:cNvPr id="52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948077823"/>
      </p:ext>
    </p:extLst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Title Text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9" cy="1600200"/>
          </a:xfrm>
          <a:prstGeom prst="rect">
            <a:avLst/>
          </a:prstGeom>
        </p:spPr>
        <p:txBody>
          <a:bodyPr anchor="b"/>
          <a:lstStyle>
            <a:lvl1pPr>
              <a:defRPr sz="3199"/>
            </a:lvl1pPr>
          </a:lstStyle>
          <a:p>
            <a:r>
              <a:t>Title Text</a:t>
            </a:r>
          </a:p>
        </p:txBody>
      </p:sp>
      <p:sp>
        <p:nvSpPr>
          <p:cNvPr id="75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5183188" y="987425"/>
            <a:ext cx="6172201" cy="4873626"/>
          </a:xfrm>
          <a:prstGeom prst="rect">
            <a:avLst/>
          </a:prstGeom>
        </p:spPr>
        <p:txBody>
          <a:bodyPr/>
          <a:lstStyle>
            <a:lvl1pPr>
              <a:defRPr sz="3199"/>
            </a:lvl1pPr>
            <a:lvl2pPr marL="718223" indent="-261172">
              <a:defRPr sz="3199"/>
            </a:lvl2pPr>
            <a:lvl3pPr marL="1218802" indent="-304700">
              <a:defRPr sz="3199"/>
            </a:lvl3pPr>
            <a:lvl4pPr marL="1736795" indent="-365640">
              <a:defRPr sz="3199"/>
            </a:lvl4pPr>
            <a:lvl5pPr marL="2193847" indent="-365640">
              <a:defRPr sz="3199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Text Placeholder 3"/>
          <p:cNvSpPr>
            <a:spLocks noGrp="1"/>
          </p:cNvSpPr>
          <p:nvPr>
            <p:ph type="body" sz="quarter" idx="13"/>
          </p:nvPr>
        </p:nvSpPr>
        <p:spPr>
          <a:xfrm>
            <a:off x="839787" y="2057401"/>
            <a:ext cx="3932238" cy="3811589"/>
          </a:xfrm>
          <a:prstGeom prst="rect">
            <a:avLst/>
          </a:prstGeom>
        </p:spPr>
        <p:txBody>
          <a:bodyPr/>
          <a:lstStyle>
            <a:lvl1pPr marL="0" indent="0" algn="r" rtl="0">
              <a:buSzTx/>
              <a:buFontTx/>
              <a:buNone/>
              <a:defRPr sz="1600"/>
            </a:lvl1pPr>
          </a:lstStyle>
          <a:p>
            <a:pPr marL="0" indent="0" rtl="0">
              <a:buSzTx/>
              <a:buFontTx/>
              <a:buNone/>
              <a:defRPr sz="1600"/>
            </a:pPr>
            <a:endParaRPr/>
          </a:p>
        </p:txBody>
      </p:sp>
      <p:sp>
        <p:nvSpPr>
          <p:cNvPr id="77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22476859"/>
      </p:ext>
    </p:extLst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Rectangle 7"/>
          <p:cNvSpPr/>
          <p:nvPr/>
        </p:nvSpPr>
        <p:spPr>
          <a:xfrm>
            <a:off x="467775" y="69668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6" tIns="45706" rIns="45706" bIns="45706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95" name="Picture 6" descr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3035" y="69668"/>
            <a:ext cx="2586790" cy="393195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lIns="45718" tIns="45718" rIns="45718" bIns="45718"/>
          <a:lstStyle/>
          <a:p>
            <a:pPr rtl="0">
              <a:defRPr/>
            </a:pPr>
            <a:r>
              <a:t>Title Text</a:t>
            </a:r>
          </a:p>
        </p:txBody>
      </p:sp>
      <p:sp>
        <p:nvSpPr>
          <p:cNvPr id="97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</p:spPr>
        <p:txBody>
          <a:bodyPr lIns="45718" tIns="45718" rIns="45718" bIns="45718"/>
          <a:lstStyle>
            <a:lvl1pPr marL="228523" indent="-228523"/>
            <a:lvl2pPr marL="723664" indent="-266612"/>
            <a:lvl3pPr marL="1234037" indent="-319935"/>
            <a:lvl4pPr marL="1726638" indent="-355483"/>
            <a:lvl5pPr marL="2183689" indent="-355482"/>
          </a:lstStyle>
          <a:p>
            <a:pPr rtl="0">
              <a:defRPr/>
            </a:pPr>
            <a:r>
              <a:t>Body Level One</a:t>
            </a:r>
          </a:p>
          <a:p>
            <a:pPr lvl="1" rtl="0">
              <a:defRPr/>
            </a:pPr>
            <a:r>
              <a:t>Body Level Two</a:t>
            </a:r>
          </a:p>
          <a:p>
            <a:pPr lvl="2" rtl="0">
              <a:defRPr/>
            </a:pPr>
            <a:r>
              <a:t>Body Level Three</a:t>
            </a:r>
          </a:p>
          <a:p>
            <a:pPr lvl="3" rtl="0">
              <a:defRPr/>
            </a:pPr>
            <a:r>
              <a:t>Body Level Four</a:t>
            </a:r>
          </a:p>
          <a:p>
            <a:pPr lvl="4" rtl="0">
              <a:defRPr/>
            </a:pPr>
            <a:r>
              <a:t>Body Level Five</a:t>
            </a:r>
          </a:p>
        </p:txBody>
      </p:sp>
      <p:sp>
        <p:nvSpPr>
          <p:cNvPr id="98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7" y="6400418"/>
            <a:ext cx="279954" cy="276995"/>
          </a:xfrm>
          <a:prstGeom prst="rect">
            <a:avLst/>
          </a:prstGeom>
        </p:spPr>
        <p:txBody>
          <a:bodyPr lIns="45718" tIns="45718" rIns="45718" bIns="45718"/>
          <a:lstStyle/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1049555941"/>
      </p:ext>
    </p:extLst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icture Placeholder 3"/>
          <p:cNvSpPr>
            <a:spLocks noGrp="1"/>
          </p:cNvSpPr>
          <p:nvPr>
            <p:ph type="pic" sz="quarter" idx="10" hasCustomPrompt="1"/>
          </p:nvPr>
        </p:nvSpPr>
        <p:spPr>
          <a:xfrm>
            <a:off x="1485900" y="1581150"/>
            <a:ext cx="9201150" cy="27432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/>
            </a:lvl1pPr>
          </a:lstStyle>
          <a:p>
            <a:r>
              <a:rPr lang="ar-EG" dirty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62969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6_사용자 지정 레이아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62907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9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/>
          <p:nvPr/>
        </p:nvSpPr>
        <p:spPr>
          <a:xfrm>
            <a:off x="467775" y="69669"/>
            <a:ext cx="3030585" cy="403085"/>
          </a:xfrm>
          <a:prstGeom prst="rect">
            <a:avLst/>
          </a:prstGeom>
          <a:solidFill>
            <a:srgbClr val="F4F5F7"/>
          </a:solidFill>
          <a:ln w="12700">
            <a:miter lim="400000"/>
          </a:ln>
        </p:spPr>
        <p:txBody>
          <a:bodyPr lIns="45707" rIns="45707" anchor="ctr"/>
          <a:lstStyle/>
          <a:p>
            <a:pPr algn="ctr">
              <a:defRPr sz="2400">
                <a:solidFill>
                  <a:srgbClr val="FFFFFF"/>
                </a:solidFill>
              </a:defRPr>
            </a:pPr>
            <a:endParaRPr sz="2399"/>
          </a:p>
        </p:txBody>
      </p:sp>
      <p:pic>
        <p:nvPicPr>
          <p:cNvPr id="3" name="Picture 6" descr="Picture 6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413035" y="69669"/>
            <a:ext cx="2586790" cy="393193"/>
          </a:xfrm>
          <a:prstGeom prst="rect">
            <a:avLst/>
          </a:prstGeom>
          <a:ln w="12700">
            <a:miter lim="400000"/>
          </a:ln>
        </p:spPr>
      </p:pic>
      <p:sp>
        <p:nvSpPr>
          <p:cNvPr id="4" name="Title Text"/>
          <p:cNvSpPr txBox="1">
            <a:spLocks noGrp="1"/>
          </p:cNvSpPr>
          <p:nvPr>
            <p:ph type="title"/>
          </p:nvPr>
        </p:nvSpPr>
        <p:spPr>
          <a:xfrm>
            <a:off x="838201" y="365127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</a:lstStyle>
          <a:p>
            <a:r>
              <a:t>Title Text</a:t>
            </a:r>
          </a:p>
        </p:txBody>
      </p:sp>
      <p:sp>
        <p:nvSpPr>
          <p:cNvPr id="5" name="Body Level One…"/>
          <p:cNvSpPr txBox="1">
            <a:spLocks noGrp="1"/>
          </p:cNvSpPr>
          <p:nvPr>
            <p:ph type="body" idx="1"/>
          </p:nvPr>
        </p:nvSpPr>
        <p:spPr>
          <a:xfrm>
            <a:off x="838201" y="1825625"/>
            <a:ext cx="10515600" cy="435134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xmlns:a14="http://schemas.microsoft.com/office/drawing/2010/main" xmlns:m="http://schemas.openxmlformats.org/officeDocument/2006/math" val="1"/>
            </a:ext>
          </a:extLst>
        </p:spPr>
        <p:txBody>
          <a:bodyPr lIns="45719" rIns="45719">
            <a:normAutofit/>
          </a:bodyPr>
          <a:lstStyle>
            <a:lvl1pPr rtl="1">
              <a:defRPr/>
            </a:lvl1pPr>
            <a:lvl2pPr rtl="1">
              <a:defRPr/>
            </a:lvl2pPr>
            <a:lvl3pPr rtl="1">
              <a:defRPr/>
            </a:lvl3pPr>
            <a:lvl4pPr rtl="1">
              <a:defRPr/>
            </a:lvl4pPr>
            <a:lvl5pPr rtl="1">
              <a:defRPr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073846" y="6400417"/>
            <a:ext cx="279956" cy="276999"/>
          </a:xfrm>
          <a:prstGeom prst="rect">
            <a:avLst/>
          </a:prstGeom>
          <a:ln w="12700">
            <a:miter lim="400000"/>
          </a:ln>
        </p:spPr>
        <p:txBody>
          <a:bodyPr wrap="none" lIns="45719" rIns="45719" anchor="ctr">
            <a:spAutoFit/>
          </a:bodyPr>
          <a:lstStyle>
            <a:lvl1pPr algn="r">
              <a:defRPr sz="1200"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22122789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</p:sldLayoutIdLst>
  <p:transition spd="med"/>
  <p:txStyles>
    <p:titleStyle>
      <a:lvl1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103" rtl="0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4399" b="0" i="0" u="none" strike="noStrike" cap="none" spc="0" baseline="0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524" marR="0" indent="-228524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1pPr>
      <a:lvl2pPr marL="723664" marR="0" indent="-266612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2pPr>
      <a:lvl3pPr marL="1234038" marR="0" indent="-319935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3pPr>
      <a:lvl4pPr marL="1726638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4pPr>
      <a:lvl5pPr marL="2183690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5pPr>
      <a:lvl6pPr marL="2640741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6pPr>
      <a:lvl7pPr marL="3097792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7pPr>
      <a:lvl8pPr marL="3554843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8pPr>
      <a:lvl9pPr marL="4011895" marR="0" indent="-355483" algn="l" defTabSz="914103" rtl="0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sz="2799" b="0" i="0" u="none" strike="noStrike" cap="none" spc="0" baseline="0">
          <a:ln>
            <a:noFill/>
          </a:ln>
          <a:solidFill>
            <a:srgbClr val="000000"/>
          </a:solidFill>
          <a:uFillTx/>
          <a:latin typeface="+mj-lt"/>
          <a:ea typeface="+mj-ea"/>
          <a:cs typeface="+mj-cs"/>
          <a:sym typeface="Calibri"/>
        </a:defRPr>
      </a:lvl9pPr>
    </p:bodyStyle>
    <p:otherStyle>
      <a:lvl1pPr marL="0" marR="0" indent="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45706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914126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1371189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1828251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2285314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2742377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3199440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3656503" algn="r" defTabSz="914126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2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emf"/><Relationship Id="rId13" Type="http://schemas.openxmlformats.org/officeDocument/2006/relationships/customXml" Target="../ink/ink4.xml"/><Relationship Id="rId3" Type="http://schemas.openxmlformats.org/officeDocument/2006/relationships/image" Target="../media/image4.png"/><Relationship Id="rId7" Type="http://schemas.openxmlformats.org/officeDocument/2006/relationships/customXml" Target="../ink/ink1.xml"/><Relationship Id="rId12" Type="http://schemas.openxmlformats.org/officeDocument/2006/relationships/image" Target="../media/image10.emf"/><Relationship Id="rId2" Type="http://schemas.openxmlformats.org/officeDocument/2006/relationships/image" Target="../media/image3.png"/><Relationship Id="rId16" Type="http://schemas.openxmlformats.org/officeDocument/2006/relationships/image" Target="../media/image1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.png"/><Relationship Id="rId11" Type="http://schemas.openxmlformats.org/officeDocument/2006/relationships/customXml" Target="../ink/ink3.xml"/><Relationship Id="rId5" Type="http://schemas.openxmlformats.org/officeDocument/2006/relationships/image" Target="../media/image6.png"/><Relationship Id="rId15" Type="http://schemas.openxmlformats.org/officeDocument/2006/relationships/customXml" Target="../ink/ink5.xml"/><Relationship Id="rId10" Type="http://schemas.openxmlformats.org/officeDocument/2006/relationships/image" Target="../media/image9.emf"/><Relationship Id="rId4" Type="http://schemas.openxmlformats.org/officeDocument/2006/relationships/image" Target="../media/image5.png"/><Relationship Id="rId9" Type="http://schemas.openxmlformats.org/officeDocument/2006/relationships/customXml" Target="../ink/ink2.xml"/><Relationship Id="rId14" Type="http://schemas.openxmlformats.org/officeDocument/2006/relationships/image" Target="../media/image1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EB116933-638C-6E04-AC26-DD2642475E9B}"/>
              </a:ext>
            </a:extLst>
          </p:cNvPr>
          <p:cNvSpPr/>
          <p:nvPr/>
        </p:nvSpPr>
        <p:spPr>
          <a:xfrm>
            <a:off x="9621056" y="607516"/>
            <a:ext cx="1420582" cy="461665"/>
          </a:xfrm>
          <a:prstGeom prst="rect">
            <a:avLst/>
          </a:prstGeom>
          <a:solidFill>
            <a:srgbClr val="CBB06D"/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lIns="91440" tIns="45720" rIns="91440" bIns="4572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2400" b="0" i="0" u="none" strike="noStrike" kern="1200" cap="none" spc="0" normalizeH="0" baseline="0" noProof="0" dirty="0">
                <a:ln w="0"/>
                <a:solidFill>
                  <a:srgbClr val="FFFFFF"/>
                </a:solidFill>
                <a:effectLst>
                  <a:outerShdw blurRad="38100" dist="19050" dir="2700000" algn="tl" rotWithShape="0">
                    <a:srgbClr val="000000">
                      <a:alpha val="40000"/>
                    </a:srgbClr>
                  </a:outerShdw>
                </a:effectLst>
                <a:uLnTx/>
                <a:uFillTx/>
                <a:latin typeface="Sakkal Majalla" panose="02000000000000000000" pitchFamily="2" charset="-78"/>
                <a:cs typeface="Sakkal Majalla" panose="02000000000000000000" pitchFamily="2" charset="-78"/>
              </a:rPr>
              <a:t>الدرس العاشر</a:t>
            </a:r>
            <a:endParaRPr kumimoji="0" lang="en-US" sz="2400" b="0" i="0" u="none" strike="noStrike" kern="1200" cap="none" spc="0" normalizeH="0" baseline="0" noProof="0" dirty="0">
              <a:ln w="0"/>
              <a:solidFill>
                <a:srgbClr val="FFFFFF"/>
              </a:solidFill>
              <a:effectLst>
                <a:outerShdw blurRad="38100" dist="19050" dir="2700000" algn="tl" rotWithShape="0">
                  <a:srgbClr val="000000">
                    <a:alpha val="40000"/>
                  </a:srgbClr>
                </a:outerShdw>
              </a:effectLst>
              <a:uLnTx/>
              <a:uFillTx/>
              <a:latin typeface="Sakkal Majalla" panose="02000000000000000000" pitchFamily="2" charset="-78"/>
              <a:cs typeface="Sakkal Majalla" panose="02000000000000000000" pitchFamily="2" charset="-78"/>
            </a:endParaRPr>
          </a:p>
        </p:txBody>
      </p:sp>
      <p:graphicFrame>
        <p:nvGraphicFramePr>
          <p:cNvPr id="2" name="Table 5">
            <a:extLst>
              <a:ext uri="{FF2B5EF4-FFF2-40B4-BE49-F238E27FC236}">
                <a16:creationId xmlns:a16="http://schemas.microsoft.com/office/drawing/2014/main" id="{27B2574E-3984-E221-B9D8-CAAD082488C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5033263"/>
              </p:ext>
            </p:extLst>
          </p:nvPr>
        </p:nvGraphicFramePr>
        <p:xfrm>
          <a:off x="604838" y="1173956"/>
          <a:ext cx="10799420" cy="84787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99855">
                  <a:extLst>
                    <a:ext uri="{9D8B030D-6E8A-4147-A177-3AD203B41FA5}">
                      <a16:colId xmlns:a16="http://schemas.microsoft.com/office/drawing/2014/main" val="1493224821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05115728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3986175220"/>
                    </a:ext>
                  </a:extLst>
                </a:gridCol>
                <a:gridCol w="2699855">
                  <a:extLst>
                    <a:ext uri="{9D8B030D-6E8A-4147-A177-3AD203B41FA5}">
                      <a16:colId xmlns:a16="http://schemas.microsoft.com/office/drawing/2014/main" val="1397335149"/>
                    </a:ext>
                  </a:extLst>
                </a:gridCol>
              </a:tblGrid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المعيار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المخرج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عنوان الدرس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6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الوحدة </a:t>
                      </a:r>
                      <a:endParaRPr lang="en-GB" sz="16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>
                    <a:solidFill>
                      <a:srgbClr val="CBB06D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4408690"/>
                  </a:ext>
                </a:extLst>
              </a:tr>
              <a:tr h="390674"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ينظف الورود ويزيل البتلات التالفة والأوراق الخضراء الزائدة والأشواك من أغصان الزهرة</a:t>
                      </a:r>
                      <a:endParaRPr lang="en-GB" sz="1200" b="1" dirty="0">
                        <a:latin typeface="Sakkal Majalla" panose="02000000000000000000" pitchFamily="2" charset="-78"/>
                        <a:cs typeface="Sakkal Majalla" panose="02000000000000000000" pitchFamily="2" charset="-78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يُنفّذ خطوات العناية بالزهور وتخزينها 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i="0" u="none" strike="noStrike" cap="none" spc="0" baseline="0" dirty="0">
                          <a:ln>
                            <a:noFill/>
                          </a:ln>
                          <a:solidFill>
                            <a:schemeClr val="dk1"/>
                          </a:solidFill>
                          <a:effectLst/>
                          <a:uFillTx/>
                          <a:latin typeface="Sakkal Majalla" panose="02000000000000000000" pitchFamily="2" charset="-78"/>
                          <a:ea typeface="+mn-ea"/>
                          <a:cs typeface="Sakkal Majalla" panose="02000000000000000000" pitchFamily="2" charset="-78"/>
                          <a:sym typeface="Calibri"/>
                        </a:rPr>
                        <a:t>تنظيف الزهور</a:t>
                      </a:r>
                    </a:p>
                    <a:p>
                      <a:pPr algn="ctr"/>
                      <a:endParaRPr lang="en-US" sz="1200" b="1" i="0" u="none" strike="noStrike" cap="none" spc="0" baseline="0" dirty="0">
                        <a:ln>
                          <a:noFill/>
                        </a:ln>
                        <a:solidFill>
                          <a:schemeClr val="dk1"/>
                        </a:solidFill>
                        <a:effectLst/>
                        <a:uFillTx/>
                        <a:latin typeface="Sakkal Majalla" panose="02000000000000000000" pitchFamily="2" charset="-78"/>
                        <a:ea typeface="+mn-ea"/>
                        <a:cs typeface="Sakkal Majalla" panose="02000000000000000000" pitchFamily="2" charset="-78"/>
                        <a:sym typeface="Calibri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ar-AE" sz="1200" b="1" dirty="0">
                          <a:latin typeface="Sakkal Majalla" panose="02000000000000000000" pitchFamily="2" charset="-78"/>
                          <a:cs typeface="Sakkal Majalla" panose="02000000000000000000" pitchFamily="2" charset="-78"/>
                        </a:rPr>
                        <a:t>يُنسق الزهور والهدايا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7044568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8470FA1C-70A5-2177-1828-356BE4904468}"/>
              </a:ext>
            </a:extLst>
          </p:cNvPr>
          <p:cNvSpPr txBox="1"/>
          <p:nvPr/>
        </p:nvSpPr>
        <p:spPr>
          <a:xfrm>
            <a:off x="7580672" y="2381879"/>
            <a:ext cx="4216094" cy="369330"/>
          </a:xfrm>
          <a:prstGeom prst="rect">
            <a:avLst/>
          </a:prstGeom>
          <a:noFill/>
          <a:ln w="12700" cap="flat">
            <a:noFill/>
            <a:miter lim="4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t">
            <a:spAutoFit/>
          </a:bodyPr>
          <a:lstStyle/>
          <a:p>
            <a:pPr marL="0" marR="0" lvl="0" indent="0" algn="l" defTabSz="914400" rtl="0" eaLnBrk="1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AE" sz="1800" b="0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alibri"/>
                <a:ea typeface="Calibri"/>
                <a:cs typeface="Calibri"/>
                <a:sym typeface="Calibri"/>
              </a:rPr>
              <a:t>السؤال الأول : قم بترتيب خطوات تنظيف الزهور</a:t>
            </a:r>
            <a:endParaRPr kumimoji="0" lang="en-AE" sz="18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FEB91D80-ED29-86C6-C4C7-14F1D776333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234" y="3287481"/>
            <a:ext cx="2291950" cy="1672503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C175AA6E-F5A8-E1CE-9BE3-E2B54600C4E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64574" y="3266485"/>
            <a:ext cx="2291949" cy="171449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1C12D4B4-F846-34F6-45ED-1BDF39FCFCFF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63278" y="3301841"/>
            <a:ext cx="2291948" cy="167914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FB02CEF9-6F12-D7D7-07B4-A3BD40C3197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191090" y="3252125"/>
            <a:ext cx="2291948" cy="1714498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14" name="Rectangle 13">
            <a:extLst>
              <a:ext uri="{FF2B5EF4-FFF2-40B4-BE49-F238E27FC236}">
                <a16:creationId xmlns:a16="http://schemas.microsoft.com/office/drawing/2014/main" id="{C9B3B5FF-4FD1-9B48-438C-B957F95E4C10}"/>
              </a:ext>
            </a:extLst>
          </p:cNvPr>
          <p:cNvSpPr/>
          <p:nvPr/>
        </p:nvSpPr>
        <p:spPr>
          <a:xfrm>
            <a:off x="9871587" y="5270090"/>
            <a:ext cx="865239" cy="413954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19050" cap="flat">
            <a:solidFill>
              <a:schemeClr val="tx1"/>
            </a:solidFill>
            <a:prstDash val="solid"/>
            <a:miter lim="800000"/>
          </a:ln>
          <a:effectLst/>
          <a:sp3d/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none"/>
        </p:style>
        <p:txBody>
          <a:bodyPr rot="0" spcFirstLastPara="1" vertOverflow="overflow" horzOverflow="overflow" vert="horz" wrap="square" lIns="45719" tIns="45719" rIns="45719" bIns="45719" numCol="1" spcCol="38100" rtlCol="0" anchor="ctr">
            <a:spAutoFit/>
          </a:bodyPr>
          <a:lstStyle/>
          <a:p>
            <a:pPr marL="0" marR="0" indent="0" algn="l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</a:pPr>
            <a:endParaRPr kumimoji="0" lang="en-AE" sz="1800" b="0" i="0" u="none" strike="noStrike" cap="none" spc="0" normalizeH="0" baseline="0">
              <a:ln>
                <a:noFill/>
              </a:ln>
              <a:solidFill>
                <a:srgbClr val="000000"/>
              </a:solidFill>
              <a:effectLst/>
              <a:uFillTx/>
              <a:latin typeface="+mj-lt"/>
              <a:ea typeface="+mj-ea"/>
              <a:cs typeface="+mj-cs"/>
              <a:sym typeface="Calibri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5CA0DB53-6E66-4179-F757-871BD17A0EB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968549" y="5235164"/>
            <a:ext cx="883997" cy="42675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52B4116B-799B-A04B-F812-D240457E98A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67253" y="5213041"/>
            <a:ext cx="883997" cy="426757"/>
          </a:xfrm>
          <a:prstGeom prst="rect">
            <a:avLst/>
          </a:prstGeom>
        </p:spPr>
      </p:pic>
      <p:pic>
        <p:nvPicPr>
          <p:cNvPr id="17" name="Picture 16">
            <a:extLst>
              <a:ext uri="{FF2B5EF4-FFF2-40B4-BE49-F238E27FC236}">
                <a16:creationId xmlns:a16="http://schemas.microsoft.com/office/drawing/2014/main" id="{728133B0-E601-1111-39E7-DAE26C7C476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013175" y="5210583"/>
            <a:ext cx="883997" cy="426757"/>
          </a:xfrm>
          <a:prstGeom prst="rect">
            <a:avLst/>
          </a:prstGeom>
        </p:spPr>
      </p:pic>
      <mc:AlternateContent xmlns:mc="http://schemas.openxmlformats.org/markup-compatibility/2006">
        <mc:Choice xmlns:p14="http://schemas.microsoft.com/office/powerpoint/2010/main" Requires="p14">
          <p:contentPart p14:bwMode="auto" r:id="rId7">
            <p14:nvContentPartPr>
              <p14:cNvPr id="7" name="Ink 6"/>
              <p14:cNvContentPartPr/>
              <p14:nvPr/>
            </p14:nvContentPartPr>
            <p14:xfrm>
              <a:off x="7403262" y="5301651"/>
              <a:ext cx="132120" cy="352080"/>
            </p14:xfrm>
          </p:contentPart>
        </mc:Choice>
        <mc:Fallback>
          <p:pic>
            <p:nvPicPr>
              <p:cNvPr id="7" name="Ink 6"/>
              <p:cNvPicPr/>
              <p:nvPr/>
            </p:nvPicPr>
            <p:blipFill>
              <a:blip r:embed="rId8"/>
              <a:stretch>
                <a:fillRect/>
              </a:stretch>
            </p:blipFill>
            <p:spPr>
              <a:xfrm>
                <a:off x="7391382" y="5289771"/>
                <a:ext cx="155880" cy="3758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9">
            <p14:nvContentPartPr>
              <p14:cNvPr id="10" name="Ink 9"/>
              <p14:cNvContentPartPr/>
              <p14:nvPr/>
            </p14:nvContentPartPr>
            <p14:xfrm>
              <a:off x="1362822" y="5178171"/>
              <a:ext cx="633240" cy="519480"/>
            </p14:xfrm>
          </p:contentPart>
        </mc:Choice>
        <mc:Fallback>
          <p:pic>
            <p:nvPicPr>
              <p:cNvPr id="10" name="Ink 9"/>
              <p:cNvPicPr/>
              <p:nvPr/>
            </p:nvPicPr>
            <p:blipFill>
              <a:blip r:embed="rId10"/>
              <a:stretch>
                <a:fillRect/>
              </a:stretch>
            </p:blipFill>
            <p:spPr>
              <a:xfrm>
                <a:off x="1350942" y="5166291"/>
                <a:ext cx="657000" cy="54324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1">
            <p14:nvContentPartPr>
              <p14:cNvPr id="18" name="Ink 17"/>
              <p14:cNvContentPartPr/>
              <p14:nvPr/>
            </p14:nvContentPartPr>
            <p14:xfrm>
              <a:off x="4237782" y="5310651"/>
              <a:ext cx="319680" cy="448560"/>
            </p14:xfrm>
          </p:contentPart>
        </mc:Choice>
        <mc:Fallback>
          <p:pic>
            <p:nvPicPr>
              <p:cNvPr id="18" name="Ink 17"/>
              <p:cNvPicPr/>
              <p:nvPr/>
            </p:nvPicPr>
            <p:blipFill>
              <a:blip r:embed="rId12"/>
              <a:stretch>
                <a:fillRect/>
              </a:stretch>
            </p:blipFill>
            <p:spPr>
              <a:xfrm>
                <a:off x="4225902" y="5298771"/>
                <a:ext cx="343440" cy="47232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3">
            <p14:nvContentPartPr>
              <p14:cNvPr id="22" name="Ink 21"/>
              <p14:cNvContentPartPr/>
              <p14:nvPr/>
            </p14:nvContentPartPr>
            <p14:xfrm>
              <a:off x="10242942" y="5380851"/>
              <a:ext cx="413640" cy="360720"/>
            </p14:xfrm>
          </p:contentPart>
        </mc:Choice>
        <mc:Fallback>
          <p:pic>
            <p:nvPicPr>
              <p:cNvPr id="22" name="Ink 21"/>
              <p:cNvPicPr/>
              <p:nvPr/>
            </p:nvPicPr>
            <p:blipFill>
              <a:blip r:embed="rId14"/>
              <a:stretch>
                <a:fillRect/>
              </a:stretch>
            </p:blipFill>
            <p:spPr>
              <a:xfrm>
                <a:off x="10231062" y="5368971"/>
                <a:ext cx="437400" cy="384480"/>
              </a:xfrm>
              <a:prstGeom prst="rect">
                <a:avLst/>
              </a:prstGeom>
            </p:spPr>
          </p:pic>
        </mc:Fallback>
      </mc:AlternateContent>
      <mc:AlternateContent xmlns:mc="http://schemas.openxmlformats.org/markup-compatibility/2006">
        <mc:Choice xmlns:p14="http://schemas.microsoft.com/office/powerpoint/2010/main" Requires="p14">
          <p:contentPart p14:bwMode="auto" r:id="rId15">
            <p14:nvContentPartPr>
              <p14:cNvPr id="23" name="Ink 22"/>
              <p14:cNvContentPartPr/>
              <p14:nvPr/>
            </p14:nvContentPartPr>
            <p14:xfrm>
              <a:off x="10577022" y="5424771"/>
              <a:ext cx="105840" cy="633600"/>
            </p14:xfrm>
          </p:contentPart>
        </mc:Choice>
        <mc:Fallback>
          <p:pic>
            <p:nvPicPr>
              <p:cNvPr id="23" name="Ink 22"/>
              <p:cNvPicPr/>
              <p:nvPr/>
            </p:nvPicPr>
            <p:blipFill>
              <a:blip r:embed="rId16"/>
              <a:stretch>
                <a:fillRect/>
              </a:stretch>
            </p:blipFill>
            <p:spPr>
              <a:xfrm>
                <a:off x="10565142" y="5412891"/>
                <a:ext cx="129600" cy="6573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06134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1_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0000FF"/>
      </a:hlink>
      <a:folHlink>
        <a:srgbClr val="FF00FF"/>
      </a:folHlink>
    </a:clrScheme>
    <a:fontScheme name="1_Office Theme">
      <a:majorFont>
        <a:latin typeface="Calibri"/>
        <a:ea typeface="Calibri"/>
        <a:cs typeface="Calibri"/>
      </a:majorFont>
      <a:minorFont>
        <a:latin typeface="Helvetica"/>
        <a:ea typeface="Helvetica"/>
        <a:cs typeface="Helvetica"/>
      </a:minorFont>
    </a:fontScheme>
    <a:fmtScheme name="1_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12700" cap="flat">
          <a:solidFill>
            <a:schemeClr val="accent1"/>
          </a:solidFill>
          <a:prstDash val="solid"/>
          <a:miter lim="8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9" tIns="45719" rIns="45719" bIns="45719" numCol="1" spcCol="38100" rtlCol="0" anchor="t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Calibri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37</Words>
  <Application>Microsoft Office PowerPoint</Application>
  <PresentationFormat>Widescreen</PresentationFormat>
  <Paragraphs>10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Helvetica</vt:lpstr>
      <vt:lpstr>Sakkal Majalla</vt:lpstr>
      <vt:lpstr>2_Office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AISHA ALRIYAMI</dc:creator>
  <cp:lastModifiedBy>HESSA ABDULLA SAEED AL MAZROUEI</cp:lastModifiedBy>
  <cp:revision>2</cp:revision>
  <dcterms:created xsi:type="dcterms:W3CDTF">2024-07-11T11:10:47Z</dcterms:created>
  <dcterms:modified xsi:type="dcterms:W3CDTF">2024-10-11T05:20:39Z</dcterms:modified>
</cp:coreProperties>
</file>